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5" r:id="rId6"/>
    <p:sldId id="259" r:id="rId7"/>
    <p:sldId id="273" r:id="rId8"/>
    <p:sldId id="274" r:id="rId9"/>
    <p:sldId id="261" r:id="rId10"/>
    <p:sldId id="264" r:id="rId11"/>
    <p:sldId id="262" r:id="rId12"/>
    <p:sldId id="270" r:id="rId13"/>
    <p:sldId id="272" r:id="rId14"/>
    <p:sldId id="271" r:id="rId15"/>
    <p:sldId id="263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878B8-7743-4A29-9CFE-63AD374DBC13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8D1E8-37F4-406D-9E59-39A54E5B6E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Новая папк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Новая папка\img_user_file_54736cdc40aca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esktop\Новая папка\img_user_file_54736cdc40aca_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\Desktop\Новая папка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27854"/>
            <a:ext cx="9144000" cy="7313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1\Desktop\Новая папка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396536" cy="7054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700" b="1" dirty="0" smtClean="0"/>
              <a:t>Главная мысль</a:t>
            </a:r>
            <a:endParaRPr lang="ru-RU" sz="4700" dirty="0" smtClean="0"/>
          </a:p>
          <a:p>
            <a:pPr algn="just"/>
            <a:r>
              <a:rPr lang="ru-RU" dirty="0" smtClean="0"/>
              <a:t>Любое дело под силу, когда рядом верный и надежный товарищ.</a:t>
            </a:r>
          </a:p>
          <a:p>
            <a:pPr algn="ctr">
              <a:buNone/>
            </a:pPr>
            <a:r>
              <a:rPr lang="ru-RU" sz="4700" b="1" dirty="0" smtClean="0"/>
              <a:t>Вывод</a:t>
            </a:r>
          </a:p>
          <a:p>
            <a:pPr algn="just"/>
            <a:r>
              <a:rPr lang="ru-RU" dirty="0" smtClean="0"/>
              <a:t>Сказка </a:t>
            </a:r>
            <a:r>
              <a:rPr lang="ru-RU" dirty="0"/>
              <a:t>«Конек-Горбунок» учит не терять надежды в любых обстоятельствах, показывает ценность дружбы и преданности семье. Она говорит о чуткости, доброте, победе добра над злом и несправедливостью. Произведение обращает внимание на то, как важно рассматривать, прежде всего, внутренний мир человека, а не его внешний облик.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Новая папка\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1\Desktop\Новая папка\img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Новая папка\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144000" cy="6860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Новая папка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1\Desktop\Новая папк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911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7" name="Picture 5" descr="C:\Users\1\Desktop\Новая папка\img_user_file_54736cdc40ac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Новая папка\img_user_file_54736cdc40aca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1\Desktop\Новая папка\img_user_file_54736cdc40aca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Сказка </a:t>
            </a:r>
            <a:r>
              <a:rPr lang="ru-RU" sz="2400" b="1" dirty="0"/>
              <a:t>«Конек-Горбунок» повествует о крутых переменах в жизни крестьянского сына Ивана. Они начинаются после того, как Иван поймал кобылицу на поле своего </a:t>
            </a:r>
            <a:r>
              <a:rPr lang="ru-RU" sz="2400" b="1" dirty="0" smtClean="0"/>
              <a:t>отца.</a:t>
            </a:r>
            <a:br>
              <a:rPr lang="ru-RU" sz="2400" b="1" dirty="0" smtClean="0"/>
            </a:br>
            <a:r>
              <a:rPr lang="ru-RU" sz="2400" b="1" dirty="0" smtClean="0"/>
              <a:t>Ваню </a:t>
            </a:r>
            <a:r>
              <a:rPr lang="ru-RU" sz="2400" b="1" dirty="0"/>
              <a:t>в любой беде не оставляет верный друг Конек-Горбунок</a:t>
            </a:r>
            <a:r>
              <a:rPr lang="ru-RU" sz="2400" dirty="0"/>
              <a:t>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6400" b="1" dirty="0"/>
              <a:t>Главные герои</a:t>
            </a:r>
          </a:p>
          <a:p>
            <a:r>
              <a:rPr lang="ru-RU" b="1" dirty="0"/>
              <a:t>Иван</a:t>
            </a:r>
            <a:r>
              <a:rPr lang="ru-RU" dirty="0"/>
              <a:t> - последний сын в крестьянской семье. Заслужил среди родных репутацию </a:t>
            </a:r>
            <a:r>
              <a:rPr lang="ru-RU" dirty="0" err="1"/>
              <a:t>дурака</a:t>
            </a:r>
            <a:r>
              <a:rPr lang="ru-RU" dirty="0"/>
              <a:t>, но Иван отличается отзывчивостью, преданностью данному слову, семье и дружбе. Обладает чувствительным сердцем. После множества испытаний обращается в доброго молодца под стать Царь-девице.</a:t>
            </a:r>
          </a:p>
          <a:p>
            <a:r>
              <a:rPr lang="ru-RU" b="1" dirty="0"/>
              <a:t>Конек-Горбунок</a:t>
            </a:r>
            <a:r>
              <a:rPr lang="ru-RU" dirty="0"/>
              <a:t> - преданный товарищ Ивана. Двугорбое волшебное существо в виде коня. Он знает обо всем и помогает Ване в приключениях.</a:t>
            </a:r>
          </a:p>
          <a:p>
            <a:r>
              <a:rPr lang="ru-RU" dirty="0"/>
              <a:t>Царь-девица - прекрасная сестра Солнца и дочка Месяца, на которой задумал жениться царь. Не желает связывать свою жизнь со стариком, выходит замуж за Ивана, занимает царский трон.</a:t>
            </a:r>
          </a:p>
          <a:p>
            <a:r>
              <a:rPr lang="ru-RU" b="1" dirty="0"/>
              <a:t>Царь </a:t>
            </a:r>
            <a:r>
              <a:rPr lang="ru-RU" dirty="0"/>
              <a:t>- трусливый, властолюбивый, жадный, глупый и старый правитель государства. Мечтает жениться на Царь-девице.</a:t>
            </a:r>
          </a:p>
          <a:p>
            <a:r>
              <a:rPr lang="ru-RU" b="1" dirty="0"/>
              <a:t>Отец Ивана</a:t>
            </a:r>
            <a:r>
              <a:rPr lang="ru-RU" dirty="0"/>
              <a:t> - старик, глава большой крестьянской семьи, добывает пропитание своим трудом, ценит свои угодья и выращенный урожай.</a:t>
            </a:r>
          </a:p>
          <a:p>
            <a:r>
              <a:rPr lang="ru-RU" b="1" dirty="0"/>
              <a:t>Данило и Гаврило</a:t>
            </a:r>
            <a:r>
              <a:rPr lang="ru-RU" dirty="0"/>
              <a:t> - старшие братья Ивана. Они отличаются трусостью, жадностью, завистью и глупостью.</a:t>
            </a:r>
          </a:p>
          <a:p>
            <a:r>
              <a:rPr lang="ru-RU" b="1" dirty="0"/>
              <a:t>Спальник</a:t>
            </a:r>
            <a:r>
              <a:rPr lang="ru-RU" dirty="0"/>
              <a:t> - начальник Ивана во дворце царя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План пересказа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1Крестьянин </a:t>
            </a:r>
            <a:r>
              <a:rPr lang="ru-RU" sz="6400" dirty="0"/>
              <a:t>обнаруживает, что кто-то топчет его урожай.</a:t>
            </a:r>
          </a:p>
          <a:p>
            <a:r>
              <a:rPr lang="ru-RU" sz="6400" dirty="0"/>
              <a:t>2Сыновья крестьянина по очереди карауля, кто топчет огород.</a:t>
            </a:r>
          </a:p>
          <a:p>
            <a:r>
              <a:rPr lang="ru-RU" sz="6400" dirty="0"/>
              <a:t>3Иван обнаруживает вредителя. Им оказалась кобылица, которая обещает наградить Ивана тремя конями, если он отпустит ее.</a:t>
            </a:r>
          </a:p>
          <a:p>
            <a:r>
              <a:rPr lang="ru-RU" sz="6400" dirty="0"/>
              <a:t>4У Ивана появляется верный Конек-Горбунок и две лошади на продажу. Вместе с братьями он отправляется в столицу, чтобы получить за коней хорошие деньги.</a:t>
            </a:r>
          </a:p>
          <a:p>
            <a:r>
              <a:rPr lang="ru-RU" sz="6400" dirty="0"/>
              <a:t>5Данило и Гаврило пытаются обмануть Ивана и похитить коней.</a:t>
            </a:r>
          </a:p>
          <a:p>
            <a:r>
              <a:rPr lang="ru-RU" sz="6400" dirty="0"/>
              <a:t>6Ваня прощает братьев. В дороге он подбирает перо Жар-птицы, от этого его отговаривает Конек-Горбунок.</a:t>
            </a:r>
          </a:p>
          <a:p>
            <a:r>
              <a:rPr lang="ru-RU" sz="6400" dirty="0"/>
              <a:t>7Коней покупает царь. Он принимает Ивана на службу, так как кони больше никого не слушаются.</a:t>
            </a:r>
          </a:p>
          <a:p>
            <a:r>
              <a:rPr lang="ru-RU" sz="6400" dirty="0"/>
              <a:t>8После сплетен спальника царь отправляет Ивана за Жар-птицей. Горбунок помогает добыть чудесную птицу.</a:t>
            </a:r>
          </a:p>
          <a:p>
            <a:r>
              <a:rPr lang="ru-RU" sz="6400" dirty="0"/>
              <a:t>9По приказу царя Иван отправляется к океану за Царь-девицей.</a:t>
            </a:r>
          </a:p>
          <a:p>
            <a:r>
              <a:rPr lang="ru-RU" sz="6400" dirty="0"/>
              <a:t>10Царь желает жениться на красавице. Она говорит, что согласится, если он достанет для нее со дна океана кольцо. Царь отправляет за перстнем Ивана.</a:t>
            </a:r>
          </a:p>
          <a:p>
            <a:r>
              <a:rPr lang="ru-RU" sz="6400" dirty="0"/>
              <a:t>11У океана друзья встречают рыбу-кита. На его спине растет лес.</a:t>
            </a:r>
          </a:p>
          <a:p>
            <a:r>
              <a:rPr lang="ru-RU" sz="6400" dirty="0"/>
              <a:t>12По просьбе Царь-девицы Иван навещает Месяца. Ваня спрашивает, за что страдает рыба-кит и передает слова Месяца новому знакомому - киту.</a:t>
            </a:r>
          </a:p>
          <a:p>
            <a:r>
              <a:rPr lang="ru-RU" sz="6400" dirty="0"/>
              <a:t>13Кит получает прощение за то, что выпускает корабли. Он достает кольцо со дна для Ивана с помощью Ерша.</a:t>
            </a:r>
          </a:p>
          <a:p>
            <a:r>
              <a:rPr lang="ru-RU" sz="6400" dirty="0"/>
              <a:t>14Царь-девица приказывает старому правителю омолодиться перед свадебным пиром. Для этого он должен прыгнуть в три котла.</a:t>
            </a:r>
          </a:p>
          <a:p>
            <a:r>
              <a:rPr lang="ru-RU" sz="6400" dirty="0"/>
              <a:t>15Царь отправляет Ивана вперед себя испытать на себе такое средство омоложения. Горбунок помогает ему пройти испытание и преобразиться в красавца.</a:t>
            </a:r>
          </a:p>
          <a:p>
            <a:r>
              <a:rPr lang="ru-RU" sz="6400" dirty="0"/>
              <a:t>16Царь прыгает в котел и гибнет.</a:t>
            </a:r>
          </a:p>
          <a:p>
            <a:r>
              <a:rPr lang="ru-RU" sz="6400" dirty="0"/>
              <a:t>17Царь-девица объявляет себя новой правительницей и выходит замуж за Ивана.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1\Desktop\Новая папка\img_user_file_54736cdc40aca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381</Words>
  <Application>Microsoft Office PowerPoint</Application>
  <PresentationFormat>Экран (4:3)</PresentationFormat>
  <Paragraphs>32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Сказка «Конек-Горбунок» повествует о крутых переменах в жизни крестьянского сына Ивана. Они начинаются после того, как Иван поймал кобылицу на поле своего отца. Ваню в любой беде не оставляет верный друг Конек-Горбунок.</vt:lpstr>
      <vt:lpstr>План пересказа</vt:lpstr>
      <vt:lpstr>Слайд 9</vt:lpstr>
      <vt:lpstr>Слайд 10</vt:lpstr>
      <vt:lpstr>Слайд 11</vt:lpstr>
      <vt:lpstr>Слайд 12</vt:lpstr>
      <vt:lpstr>Слайд 13</vt:lpstr>
      <vt:lpstr> 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2021-02-22T18:19:17Z</dcterms:created>
  <dcterms:modified xsi:type="dcterms:W3CDTF">2021-02-22T19:17:41Z</dcterms:modified>
</cp:coreProperties>
</file>